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2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9C326-7E67-584E-8C27-63F607F5DEB9}" type="datetimeFigureOut">
              <a:rPr lang="en-US" smtClean="0"/>
              <a:t>7/13/15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F6B53-C02A-4D43-A000-A62370FDD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4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Freebies- All drop and drag software</a:t>
            </a:r>
            <a:r>
              <a:rPr lang="en-US" baseline="0" dirty="0" smtClean="0"/>
              <a:t>.  No skills coding required.  Can purchase upgrades for each platforms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Money required- require at least a start-up fee or monthly to yearly subscription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Find was is best for you and your classroom needs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Find something that fits your needs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F6B53-C02A-4D43-A000-A62370FDD99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54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Attractive, but easy</a:t>
            </a:r>
            <a:r>
              <a:rPr lang="en-US" baseline="0" dirty="0" smtClean="0"/>
              <a:t> and intuitive to navigate</a:t>
            </a:r>
          </a:p>
          <a:p>
            <a:r>
              <a:rPr lang="en-US" baseline="0" dirty="0" smtClean="0"/>
              <a:t>Label it so substitutes would be able to use it so you won’t miss a day from teaching</a:t>
            </a:r>
          </a:p>
          <a:p>
            <a:r>
              <a:rPr lang="en-US" baseline="0" dirty="0" smtClean="0"/>
              <a:t>No one wants to type </a:t>
            </a:r>
            <a:r>
              <a:rPr lang="en-US" baseline="0" dirty="0" err="1" smtClean="0"/>
              <a:t>www.Supercalifragilisticexpialidocious.com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F6B53-C02A-4D43-A000-A62370FDD9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48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aseline="0" dirty="0" smtClean="0"/>
              <a:t>Get the word out about your site.  Paper communication music have web address on it, email signature, student incentives to visit site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Put class/ensemble/building schedule on your site.  Parents need to know where you are if they want to contact you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Concert information,</a:t>
            </a:r>
            <a:r>
              <a:rPr lang="en-US" baseline="0" dirty="0" smtClean="0"/>
              <a:t> instrument info (order forms, vendors,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F6B53-C02A-4D43-A000-A62370FDD9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04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Make sure all students have signed the photo</a:t>
            </a:r>
            <a:r>
              <a:rPr lang="en-US" baseline="0" dirty="0" smtClean="0"/>
              <a:t> release form </a:t>
            </a:r>
          </a:p>
          <a:p>
            <a:pPr marL="228600" indent="-228600">
              <a:buAutoNum type="arabicPeriod"/>
            </a:pPr>
            <a:r>
              <a:rPr lang="en-US" dirty="0" smtClean="0"/>
              <a:t>We all have camera phones or recording 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F6B53-C02A-4D43-A000-A62370FDD9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2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monthly</a:t>
            </a:r>
            <a:r>
              <a:rPr lang="en-US" baseline="0" dirty="0" smtClean="0"/>
              <a:t> games were students can send in their comments for prizes</a:t>
            </a:r>
          </a:p>
          <a:p>
            <a:r>
              <a:rPr lang="en-US" dirty="0" smtClean="0"/>
              <a:t>Record</a:t>
            </a:r>
            <a:r>
              <a:rPr lang="en-US" baseline="0" dirty="0" smtClean="0"/>
              <a:t> yourself doing recorder or ukulele songs for mini lessons.  Allows students who are ready to move on extra songs or activities to complete</a:t>
            </a:r>
          </a:p>
          <a:p>
            <a:r>
              <a:rPr lang="en-US" baseline="0" dirty="0" smtClean="0"/>
              <a:t>Extra materials ranging from rhythm/tonal patterns, pop songs on instruments, etudes through voice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F6B53-C02A-4D43-A000-A62370FDD9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0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mdo.com" TargetMode="External"/><Relationship Id="rId4" Type="http://schemas.openxmlformats.org/officeDocument/2006/relationships/hyperlink" Target="http://www.godaddy.com" TargetMode="External"/><Relationship Id="rId5" Type="http://schemas.openxmlformats.org/officeDocument/2006/relationships/hyperlink" Target="http://www.moonfruit.com" TargetMode="External"/><Relationship Id="rId6" Type="http://schemas.openxmlformats.org/officeDocument/2006/relationships/hyperlink" Target="http://www.squarespace.com" TargetMode="External"/><Relationship Id="rId7" Type="http://schemas.openxmlformats.org/officeDocument/2006/relationships/hyperlink" Target="http://www.weebly.com" TargetMode="External"/><Relationship Id="rId8" Type="http://schemas.openxmlformats.org/officeDocument/2006/relationships/hyperlink" Target="http://www.doodlekit.com" TargetMode="External"/><Relationship Id="rId9" Type="http://schemas.openxmlformats.org/officeDocument/2006/relationships/hyperlink" Target="http://www.wordpress.com" TargetMode="External"/><Relationship Id="rId10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sz="3500" dirty="0" smtClean="0"/>
              <a:t>the</a:t>
            </a:r>
            <a:r>
              <a:rPr lang="en-US" dirty="0" smtClean="0"/>
              <a:t> Classroom: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Extending </a:t>
            </a:r>
            <a:r>
              <a:rPr lang="en-US" sz="1600" dirty="0" smtClean="0"/>
              <a:t>Learning</a:t>
            </a:r>
            <a:r>
              <a:rPr lang="en-US" dirty="0" smtClean="0"/>
              <a:t> though Classroom Websites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2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23874"/>
            <a:ext cx="7520940" cy="390525"/>
          </a:xfrm>
        </p:spPr>
        <p:txBody>
          <a:bodyPr/>
          <a:lstStyle/>
          <a:p>
            <a:pPr algn="ctr"/>
            <a:r>
              <a:rPr lang="en-US" sz="4000" dirty="0" smtClean="0"/>
              <a:t>Finding Your Platform:</a:t>
            </a:r>
            <a:br>
              <a:rPr lang="en-US" sz="4000" dirty="0" smtClean="0"/>
            </a:br>
            <a:r>
              <a:rPr lang="en-US" sz="4000" dirty="0" smtClean="0"/>
              <a:t>To Pay or not to pay?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17625"/>
            <a:ext cx="7520940" cy="4063999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 smtClean="0">
                <a:latin typeface="American Typewriter"/>
                <a:cs typeface="American Typewriter"/>
              </a:rPr>
              <a:t>The Freebies</a:t>
            </a:r>
            <a:r>
              <a:rPr lang="en-US" dirty="0" smtClean="0"/>
              <a:t>			</a:t>
            </a:r>
            <a:r>
              <a:rPr lang="en-US" sz="2700" dirty="0" smtClean="0">
                <a:latin typeface="American Typewriter"/>
                <a:cs typeface="American Typewriter"/>
              </a:rPr>
              <a:t>Money Required</a:t>
            </a:r>
          </a:p>
          <a:p>
            <a:endParaRPr lang="en-US" dirty="0"/>
          </a:p>
          <a:p>
            <a:r>
              <a:rPr lang="en-US" sz="2200" dirty="0" smtClean="0">
                <a:hlinkClick r:id="rId3"/>
              </a:rPr>
              <a:t>www.jimdo.com</a:t>
            </a:r>
            <a:r>
              <a:rPr lang="en-US" sz="2200" dirty="0" smtClean="0"/>
              <a:t> 				</a:t>
            </a:r>
            <a:r>
              <a:rPr lang="en-US" sz="2200" dirty="0" smtClean="0">
                <a:hlinkClick r:id="rId4"/>
              </a:rPr>
              <a:t>www.godaddy.com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>
                <a:hlinkClick r:id="rId5"/>
              </a:rPr>
              <a:t>www.moonfruit.com</a:t>
            </a:r>
            <a:r>
              <a:rPr lang="en-US" sz="2200" dirty="0" smtClean="0"/>
              <a:t>			</a:t>
            </a:r>
            <a:r>
              <a:rPr lang="en-US" sz="2200" dirty="0" smtClean="0">
                <a:hlinkClick r:id="rId6"/>
              </a:rPr>
              <a:t>www.squarespace.com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				</a:t>
            </a:r>
            <a:endParaRPr lang="en-US" sz="2200" dirty="0"/>
          </a:p>
          <a:p>
            <a:r>
              <a:rPr lang="en-US" sz="2200" dirty="0" smtClean="0">
                <a:hlinkClick r:id="rId7"/>
              </a:rPr>
              <a:t>www.weebly.com</a:t>
            </a:r>
            <a:r>
              <a:rPr lang="en-US" sz="2200" dirty="0" smtClean="0"/>
              <a:t>					</a:t>
            </a:r>
          </a:p>
          <a:p>
            <a:r>
              <a:rPr lang="en-US" sz="2200" dirty="0" smtClean="0"/>
              <a:t>  </a:t>
            </a:r>
            <a:endParaRPr lang="en-US" sz="2200" dirty="0"/>
          </a:p>
          <a:p>
            <a:r>
              <a:rPr lang="en-US" sz="2200" dirty="0" smtClean="0">
                <a:hlinkClick r:id="rId8"/>
              </a:rPr>
              <a:t>www.doodlekit.com</a:t>
            </a:r>
            <a:r>
              <a:rPr lang="en-US" sz="2200" dirty="0" smtClean="0"/>
              <a:t>						</a:t>
            </a:r>
          </a:p>
          <a:p>
            <a:endParaRPr lang="en-US" sz="2200" dirty="0" smtClean="0"/>
          </a:p>
          <a:p>
            <a:r>
              <a:rPr lang="en-US" sz="2200" dirty="0">
                <a:hlinkClick r:id="rId9"/>
              </a:rPr>
              <a:t>www.wordpress.com</a:t>
            </a:r>
            <a:endParaRPr lang="en-US" sz="2200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3555999"/>
            <a:ext cx="1676400" cy="23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1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1189991"/>
          </a:xfrm>
        </p:spPr>
        <p:txBody>
          <a:bodyPr/>
          <a:lstStyle/>
          <a:p>
            <a:pPr algn="ctr"/>
            <a:r>
              <a:rPr lang="en-US" sz="4000" dirty="0" smtClean="0"/>
              <a:t>Website Construction:</a:t>
            </a:r>
            <a:br>
              <a:rPr lang="en-US" sz="4000" dirty="0" smtClean="0"/>
            </a:br>
            <a:r>
              <a:rPr lang="en-US" sz="4000" dirty="0" smtClean="0"/>
              <a:t>The basics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960" y="1381125"/>
            <a:ext cx="7647940" cy="329935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>
                <a:latin typeface="American Typewriter"/>
                <a:cs typeface="American Typewriter"/>
              </a:rPr>
              <a:t>Make your site user </a:t>
            </a:r>
            <a:r>
              <a:rPr lang="en-US" sz="2800" dirty="0" smtClean="0">
                <a:latin typeface="American Typewriter"/>
                <a:cs typeface="American Typewriter"/>
              </a:rPr>
              <a:t>friendly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American Typewriter"/>
                <a:cs typeface="American Typewriter"/>
              </a:rPr>
              <a:t>Organize it by grade level or ensemble</a:t>
            </a:r>
          </a:p>
          <a:p>
            <a:pPr>
              <a:buFont typeface="Arial"/>
              <a:buChar char="•"/>
            </a:pPr>
            <a:r>
              <a:rPr lang="en-US" sz="2800" dirty="0">
                <a:latin typeface="American Typewriter"/>
                <a:cs typeface="American Typewriter"/>
              </a:rPr>
              <a:t>Use an easy to remember domain</a:t>
            </a:r>
          </a:p>
          <a:p>
            <a:pPr>
              <a:buFont typeface="Arial"/>
              <a:buChar char="•"/>
            </a:pPr>
            <a:endParaRPr lang="en-US" sz="2800" dirty="0" smtClean="0">
              <a:latin typeface="American Typewriter"/>
              <a:cs typeface="American Typewriter"/>
            </a:endParaRPr>
          </a:p>
          <a:p>
            <a:pPr>
              <a:buFont typeface="Arial"/>
              <a:buChar char="•"/>
            </a:pPr>
            <a:endParaRPr lang="en-US" sz="2800" dirty="0">
              <a:latin typeface="American Typewriter"/>
              <a:cs typeface="American Typewriter"/>
            </a:endParaRPr>
          </a:p>
          <a:p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00" y="3251200"/>
            <a:ext cx="24257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17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Website Content:</a:t>
            </a:r>
            <a:br>
              <a:rPr lang="en-US" sz="4000" dirty="0" smtClean="0"/>
            </a:br>
            <a:r>
              <a:rPr lang="en-US" sz="4000" dirty="0" smtClean="0"/>
              <a:t>The Basics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55750"/>
            <a:ext cx="7520940" cy="347662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000" dirty="0">
                <a:latin typeface="American Typewriter"/>
                <a:cs typeface="American Typewriter"/>
              </a:rPr>
              <a:t>Curriculum</a:t>
            </a:r>
          </a:p>
          <a:p>
            <a:pPr>
              <a:buFont typeface="Arial"/>
              <a:buChar char="•"/>
            </a:pPr>
            <a:r>
              <a:rPr lang="en-US" sz="3000" dirty="0" smtClean="0">
                <a:latin typeface="American Typewriter"/>
                <a:cs typeface="American Typewriter"/>
              </a:rPr>
              <a:t>Daily schedule and contact information</a:t>
            </a:r>
          </a:p>
          <a:p>
            <a:pPr>
              <a:buFont typeface="Arial"/>
              <a:buChar char="•"/>
            </a:pPr>
            <a:r>
              <a:rPr lang="en-US" sz="3000" dirty="0" smtClean="0">
                <a:latin typeface="American Typewriter"/>
                <a:cs typeface="American Typewriter"/>
              </a:rPr>
              <a:t>Parent Communication</a:t>
            </a:r>
          </a:p>
          <a:p>
            <a:pPr>
              <a:buFont typeface="Arial"/>
              <a:buChar char="•"/>
            </a:pPr>
            <a:r>
              <a:rPr lang="en-US" sz="3000" dirty="0" smtClean="0">
                <a:latin typeface="American Typewriter"/>
                <a:cs typeface="American Typewriter"/>
              </a:rPr>
              <a:t>Upcoming performances</a:t>
            </a:r>
          </a:p>
          <a:p>
            <a:pPr>
              <a:buFont typeface="Arial"/>
              <a:buChar char="•"/>
            </a:pPr>
            <a:r>
              <a:rPr lang="en-US" sz="3000" dirty="0" smtClean="0">
                <a:latin typeface="American Typewriter"/>
                <a:cs typeface="American Typewriter"/>
              </a:rPr>
              <a:t>Private lesson teachers</a:t>
            </a:r>
          </a:p>
          <a:p>
            <a:pPr>
              <a:buFont typeface="Arial"/>
              <a:buChar char="•"/>
            </a:pPr>
            <a:endParaRPr lang="en-US" dirty="0">
              <a:latin typeface="American Typewriter"/>
              <a:cs typeface="American Typewriter"/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678" y="4746624"/>
            <a:ext cx="2539122" cy="1781175"/>
          </a:xfrm>
          <a:prstGeom prst="rect">
            <a:avLst/>
          </a:prstGeom>
        </p:spPr>
      </p:pic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5032375"/>
            <a:ext cx="1714499" cy="171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89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78459"/>
            <a:ext cx="7520940" cy="843915"/>
          </a:xfrm>
        </p:spPr>
        <p:txBody>
          <a:bodyPr/>
          <a:lstStyle/>
          <a:p>
            <a:pPr algn="ctr"/>
            <a:r>
              <a:rPr lang="en-US" sz="4000" dirty="0" smtClean="0"/>
              <a:t>Website Content:</a:t>
            </a:r>
            <a:br>
              <a:rPr lang="en-US" sz="4000" dirty="0" smtClean="0"/>
            </a:br>
            <a:r>
              <a:rPr lang="en-US" sz="4000" dirty="0" smtClean="0"/>
              <a:t>What happens in Music class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22375"/>
            <a:ext cx="7520940" cy="2492376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endParaRPr lang="en-US" sz="2800" dirty="0" smtClean="0">
              <a:latin typeface="American Typewriter"/>
              <a:cs typeface="American Typewriter"/>
            </a:endParaRPr>
          </a:p>
          <a:p>
            <a:pPr>
              <a:buFont typeface="Arial"/>
              <a:buChar char="•"/>
            </a:pPr>
            <a:r>
              <a:rPr lang="en-US" sz="2800" dirty="0" smtClean="0">
                <a:latin typeface="American Typewriter"/>
                <a:cs typeface="American Typewriter"/>
              </a:rPr>
              <a:t>Use pictures, videos, and audio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American Typewriter"/>
                <a:cs typeface="American Typewriter"/>
              </a:rPr>
              <a:t>Start a blog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American Typewriter"/>
                <a:cs typeface="American Typewriter"/>
              </a:rPr>
              <a:t>Feature a grade level, ensemble, or a section </a:t>
            </a:r>
          </a:p>
          <a:p>
            <a:pPr marL="0" indent="0"/>
            <a:endParaRPr lang="en-US" sz="2800" dirty="0">
              <a:latin typeface="American Typewriter"/>
              <a:cs typeface="American Typewriter"/>
            </a:endParaRPr>
          </a:p>
        </p:txBody>
      </p:sp>
      <p:pic>
        <p:nvPicPr>
          <p:cNvPr id="4" name="Picture 3" descr="2558290_ori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968750"/>
            <a:ext cx="2377758" cy="2143126"/>
          </a:xfrm>
          <a:prstGeom prst="rect">
            <a:avLst/>
          </a:prstGeom>
        </p:spPr>
      </p:pic>
      <p:pic>
        <p:nvPicPr>
          <p:cNvPr id="5" name="Picture 4" descr="6070119_ori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1" y="3968750"/>
            <a:ext cx="2524124" cy="2143126"/>
          </a:xfrm>
          <a:prstGeom prst="rect">
            <a:avLst/>
          </a:prstGeom>
        </p:spPr>
      </p:pic>
      <p:pic>
        <p:nvPicPr>
          <p:cNvPr id="6" name="Picture 5" descr="505512_orig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517" y="3921126"/>
            <a:ext cx="1663383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2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Keep them coming back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latin typeface="American Typewriter"/>
                <a:cs typeface="American Typewriter"/>
              </a:rPr>
              <a:t>Composer of the Month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latin typeface="American Typewriter"/>
                <a:cs typeface="American Typewriter"/>
              </a:rPr>
              <a:t>Instrument of the Month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latin typeface="American Typewriter"/>
                <a:cs typeface="American Typewriter"/>
              </a:rPr>
              <a:t>Entire recorder/ukulele curriculum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latin typeface="American Typewriter"/>
                <a:cs typeface="American Typewriter"/>
              </a:rPr>
              <a:t>Past performances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latin typeface="American Typewriter"/>
                <a:cs typeface="American Typewriter"/>
              </a:rPr>
              <a:t>Add “extra material”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latin typeface="American Typewriter"/>
                <a:cs typeface="American Typewriter"/>
              </a:rPr>
              <a:t>Enable comments</a:t>
            </a:r>
            <a:endParaRPr lang="en-US" sz="2800" dirty="0">
              <a:latin typeface="American Typewriter"/>
              <a:cs typeface="American Typewrit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00" y="4457700"/>
            <a:ext cx="39243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Adding Resources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8887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latin typeface="American Typewriter"/>
                <a:cs typeface="American Typewriter"/>
              </a:rPr>
              <a:t>Quizlet</a:t>
            </a:r>
            <a:endParaRPr lang="en-US" sz="2800" dirty="0" smtClean="0">
              <a:latin typeface="American Typewriter"/>
              <a:cs typeface="American Typewriter"/>
            </a:endParaRPr>
          </a:p>
          <a:p>
            <a:pPr marL="457200" indent="-457200">
              <a:buFont typeface="Arial"/>
              <a:buChar char="•"/>
            </a:pPr>
            <a:endParaRPr lang="en-US" sz="600" dirty="0" smtClean="0">
              <a:latin typeface="American Typewriter"/>
              <a:cs typeface="American Typewriter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latin typeface="American Typewriter"/>
                <a:cs typeface="American Typewriter"/>
              </a:rPr>
              <a:t>Noteflight</a:t>
            </a:r>
            <a:endParaRPr lang="en-US" sz="2800" dirty="0" smtClean="0">
              <a:latin typeface="American Typewriter"/>
              <a:cs typeface="American Typewriter"/>
            </a:endParaRPr>
          </a:p>
          <a:p>
            <a:pPr marL="457200" indent="-457200">
              <a:buFont typeface="Arial"/>
              <a:buChar char="•"/>
            </a:pPr>
            <a:endParaRPr lang="en-US" sz="600" dirty="0" smtClean="0">
              <a:latin typeface="American Typewriter"/>
              <a:cs typeface="American Typewriter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merican Typewriter"/>
                <a:cs typeface="American Typewriter"/>
              </a:rPr>
              <a:t>YouTube</a:t>
            </a:r>
          </a:p>
          <a:p>
            <a:pPr marL="457200" indent="-457200">
              <a:buFont typeface="Arial"/>
              <a:buChar char="•"/>
            </a:pPr>
            <a:endParaRPr lang="en-US" sz="600" dirty="0" smtClean="0">
              <a:latin typeface="American Typewriter"/>
              <a:cs typeface="American Typewriter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latin typeface="American Typewriter"/>
                <a:cs typeface="American Typewriter"/>
              </a:rPr>
              <a:t>VoiceThreads</a:t>
            </a:r>
            <a:endParaRPr lang="en-US" sz="2800" dirty="0" smtClean="0">
              <a:latin typeface="American Typewriter"/>
              <a:cs typeface="American Typewriter"/>
            </a:endParaRPr>
          </a:p>
          <a:p>
            <a:pPr marL="457200" indent="-457200">
              <a:buFont typeface="Arial"/>
              <a:buChar char="•"/>
            </a:pPr>
            <a:endParaRPr lang="en-US" sz="600" dirty="0" smtClean="0">
              <a:latin typeface="American Typewriter"/>
              <a:cs typeface="American Typewriter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latin typeface="American Typewriter"/>
                <a:cs typeface="American Typewriter"/>
              </a:rPr>
              <a:t>AudioBoom</a:t>
            </a:r>
            <a:endParaRPr lang="en-US" sz="2800" dirty="0" smtClean="0">
              <a:latin typeface="American Typewriter"/>
              <a:cs typeface="American Typewriter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American Typewriter"/>
              <a:cs typeface="American Typewrit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7111" y="1100628"/>
            <a:ext cx="771525" cy="530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965" t="25759" r="7108" b="37958"/>
          <a:stretch/>
        </p:blipFill>
        <p:spPr>
          <a:xfrm>
            <a:off x="4457698" y="1630853"/>
            <a:ext cx="1889125" cy="619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7434" y="2374900"/>
            <a:ext cx="828675" cy="498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15" y="3173412"/>
            <a:ext cx="604621" cy="600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7698" y="3956050"/>
            <a:ext cx="2082802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4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3452</TotalTime>
  <Words>329</Words>
  <Application>Microsoft Macintosh PowerPoint</Application>
  <PresentationFormat>On-screen Show (4:3)</PresentationFormat>
  <Paragraphs>70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Beyond the Classroom:</vt:lpstr>
      <vt:lpstr>Finding Your Platform: To Pay or not to pay?</vt:lpstr>
      <vt:lpstr>Website Construction: The basics </vt:lpstr>
      <vt:lpstr>Website Content: The Basics</vt:lpstr>
      <vt:lpstr>Website Content: What happens in Music class</vt:lpstr>
      <vt:lpstr>Keep them coming back</vt:lpstr>
      <vt:lpstr>Adding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 Classroom:</dc:title>
  <dc:creator>Caity Biermann</dc:creator>
  <cp:lastModifiedBy>Mitchell Robinson</cp:lastModifiedBy>
  <cp:revision>16</cp:revision>
  <dcterms:created xsi:type="dcterms:W3CDTF">2015-07-10T15:44:50Z</dcterms:created>
  <dcterms:modified xsi:type="dcterms:W3CDTF">2015-07-13T20:16:38Z</dcterms:modified>
</cp:coreProperties>
</file>