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2536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E5556-7187-423A-8A3B-1D4CCA689E63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84E1-3F03-45D3-A63E-9EFAC305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50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E5556-7187-423A-8A3B-1D4CCA689E63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84E1-3F03-45D3-A63E-9EFAC305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558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E5556-7187-423A-8A3B-1D4CCA689E63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84E1-3F03-45D3-A63E-9EFAC305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417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E5556-7187-423A-8A3B-1D4CCA689E63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84E1-3F03-45D3-A63E-9EFAC305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263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E5556-7187-423A-8A3B-1D4CCA689E63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84E1-3F03-45D3-A63E-9EFAC305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444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E5556-7187-423A-8A3B-1D4CCA689E63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84E1-3F03-45D3-A63E-9EFAC305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937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E5556-7187-423A-8A3B-1D4CCA689E63}" type="datetimeFigureOut">
              <a:rPr lang="en-US" smtClean="0"/>
              <a:t>7/13/15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84E1-3F03-45D3-A63E-9EFAC305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09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E5556-7187-423A-8A3B-1D4CCA689E63}" type="datetimeFigureOut">
              <a:rPr lang="en-US" smtClean="0"/>
              <a:t>7/13/15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84E1-3F03-45D3-A63E-9EFAC305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354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E5556-7187-423A-8A3B-1D4CCA689E63}" type="datetimeFigureOut">
              <a:rPr lang="en-US" smtClean="0"/>
              <a:t>7/13/15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84E1-3F03-45D3-A63E-9EFAC305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8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E5556-7187-423A-8A3B-1D4CCA689E63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84E1-3F03-45D3-A63E-9EFAC305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E5556-7187-423A-8A3B-1D4CCA689E63}" type="datetimeFigureOut">
              <a:rPr lang="en-US" smtClean="0"/>
              <a:t>7/13/15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784E1-3F03-45D3-A63E-9EFAC305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411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E5556-7187-423A-8A3B-1D4CCA689E63}" type="datetimeFigureOut">
              <a:rPr lang="en-US" smtClean="0"/>
              <a:t>7/13/15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784E1-3F03-45D3-A63E-9EFAC3052B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0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3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862834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99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0000"/>
    </mc:Choice>
    <mc:Fallback xmlns="">
      <p:transition spd="slow" advClick="0" advTm="1000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7200"/>
                    </a14:imgEffect>
                    <a14:imgEffect>
                      <a14:brightnessContrast bright="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862834" cy="662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7479" y="1295400"/>
            <a:ext cx="6992675" cy="3810000"/>
          </a:xfrm>
        </p:spPr>
        <p:txBody>
          <a:bodyPr>
            <a:no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How to Create an Elementary Performing Ensemble</a:t>
            </a:r>
            <a:endParaRPr lang="en-US" sz="60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46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0000">
        <p:split orient="vert"/>
      </p:transition>
    </mc:Choice>
    <mc:Fallback xmlns="">
      <p:transition spd="slow" advClick="0" advTm="10000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862834" cy="662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017" y="1295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Arial Black" panose="020B0A04020102020204" pitchFamily="34" charset="0"/>
              </a:rPr>
              <a:t>Why?</a:t>
            </a:r>
            <a:endParaRPr lang="en-US" sz="60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3246437"/>
            <a:ext cx="6477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/>
              <a:t>Knowing your reasons to start an ensemble</a:t>
            </a:r>
          </a:p>
          <a:p>
            <a:pPr algn="just"/>
            <a:endParaRPr lang="en-US" sz="4800" b="1" dirty="0" smtClean="0"/>
          </a:p>
        </p:txBody>
      </p:sp>
    </p:spTree>
    <p:extLst>
      <p:ext uri="{BB962C8B-B14F-4D97-AF65-F5344CB8AC3E}">
        <p14:creationId xmlns:p14="http://schemas.microsoft.com/office/powerpoint/2010/main" val="2567849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65000">
        <p:split orient="vert"/>
      </p:transition>
    </mc:Choice>
    <mc:Fallback xmlns="">
      <p:transition spd="slow" advClick="0" advTm="65000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862834" cy="662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Arial Black" panose="020B0A04020102020204" pitchFamily="34" charset="0"/>
              </a:rPr>
              <a:t>What?</a:t>
            </a:r>
            <a:endParaRPr lang="en-US" sz="60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3170237"/>
            <a:ext cx="6705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 smtClean="0"/>
              <a:t>Choosing the style and genre for your ensemble</a:t>
            </a:r>
          </a:p>
        </p:txBody>
      </p:sp>
    </p:spTree>
    <p:extLst>
      <p:ext uri="{BB962C8B-B14F-4D97-AF65-F5344CB8AC3E}">
        <p14:creationId xmlns:p14="http://schemas.microsoft.com/office/powerpoint/2010/main" val="315675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70000">
        <p:split orient="vert"/>
      </p:transition>
    </mc:Choice>
    <mc:Fallback xmlns="">
      <p:transition spd="slow" advTm="70000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862834" cy="662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Arial Black" panose="020B0A04020102020204" pitchFamily="34" charset="0"/>
              </a:rPr>
              <a:t>Who?</a:t>
            </a:r>
            <a:endParaRPr lang="en-US" sz="60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399" y="2971800"/>
            <a:ext cx="7403217" cy="452596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Enrollment numbers</a:t>
            </a:r>
          </a:p>
          <a:p>
            <a:pPr marL="0" indent="0">
              <a:buNone/>
            </a:pPr>
            <a:endParaRPr lang="en-US" sz="3000" b="1" dirty="0" smtClean="0"/>
          </a:p>
          <a:p>
            <a:r>
              <a:rPr lang="en-US" sz="4800" b="1" dirty="0" smtClean="0"/>
              <a:t>Auditioned </a:t>
            </a:r>
            <a:r>
              <a:rPr lang="en-US" sz="4800" b="1" u="sng" dirty="0" smtClean="0"/>
              <a:t>vs</a:t>
            </a:r>
            <a:r>
              <a:rPr lang="en-US" sz="4800" b="1" dirty="0" smtClean="0"/>
              <a:t> Open membership</a:t>
            </a:r>
          </a:p>
          <a:p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839111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45000">
        <p:split orient="vert"/>
      </p:transition>
    </mc:Choice>
    <mc:Fallback xmlns="">
      <p:transition spd="slow" advTm="45000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862834" cy="662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Arial Black" panose="020B0A04020102020204" pitchFamily="34" charset="0"/>
              </a:rPr>
              <a:t>When and Where?</a:t>
            </a:r>
            <a:endParaRPr lang="en-US" sz="60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636837"/>
            <a:ext cx="7467600" cy="452596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Choosing when and where to rehearse</a:t>
            </a:r>
          </a:p>
          <a:p>
            <a:endParaRPr lang="en-US" sz="3000" b="1" dirty="0" smtClean="0"/>
          </a:p>
          <a:p>
            <a:r>
              <a:rPr lang="en-US" sz="4800" b="1" dirty="0" smtClean="0"/>
              <a:t>Choosing when and where to perform</a:t>
            </a:r>
          </a:p>
          <a:p>
            <a:pPr marL="0" indent="0">
              <a:buNone/>
            </a:pP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82600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0">
        <p:split orient="vert"/>
      </p:transition>
    </mc:Choice>
    <mc:Fallback xmlns="">
      <p:transition spd="slow" advTm="50000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  <a14:imgEffect>
                      <a14:brightnessContrast brigh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862834" cy="662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19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atin typeface="Arial Black" panose="020B0A04020102020204" pitchFamily="34" charset="0"/>
              </a:rPr>
              <a:t>How?</a:t>
            </a:r>
            <a:endParaRPr lang="en-US" sz="6000" b="1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2865437"/>
            <a:ext cx="7543800" cy="452596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Insert your group into as much as possible</a:t>
            </a:r>
          </a:p>
          <a:p>
            <a:endParaRPr lang="en-US" sz="3000" b="1" dirty="0" smtClean="0"/>
          </a:p>
          <a:p>
            <a:r>
              <a:rPr lang="en-US" sz="4800" b="1" dirty="0" smtClean="0"/>
              <a:t>Build a culture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43099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50000">
        <p:split orient="vert"/>
      </p:transition>
    </mc:Choice>
    <mc:Fallback xmlns="">
      <p:transition spd="slow" advTm="50000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8862834" cy="6629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>
                <a:latin typeface="Arial Black" panose="020B0A04020102020204" pitchFamily="34" charset="0"/>
              </a:rPr>
              <a:t>How?</a:t>
            </a:r>
            <a:endParaRPr lang="en-US" sz="60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804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65</Words>
  <Application>Microsoft Macintosh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How to Create an Elementary Performing Ensemble</vt:lpstr>
      <vt:lpstr>Why?</vt:lpstr>
      <vt:lpstr>What?</vt:lpstr>
      <vt:lpstr>Who?</vt:lpstr>
      <vt:lpstr>When and Where?</vt:lpstr>
      <vt:lpstr>How?</vt:lpstr>
      <vt:lpstr>How?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Create an Elementary Performing Ensemble</dc:title>
  <dc:creator>Lisa Ebener</dc:creator>
  <cp:lastModifiedBy>Mitchell Robinson</cp:lastModifiedBy>
  <cp:revision>17</cp:revision>
  <dcterms:created xsi:type="dcterms:W3CDTF">2015-07-12T22:46:39Z</dcterms:created>
  <dcterms:modified xsi:type="dcterms:W3CDTF">2015-07-13T20:15:01Z</dcterms:modified>
</cp:coreProperties>
</file>