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25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8EF24-CC99-4CA4-AE24-10A27EF158C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8249F-2DA6-491C-AA29-16B2BB3B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1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https://etd.ohiolink.edu/!etd.send_file?accession=bgsu1151080979&amp;disposition=inline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8249F-2DA6-491C-AA29-16B2BB3B8A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99D870-9470-44FE-8EE1-66EFB36D7B92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C35EFA-0ED0-40FF-869C-27E7D6714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td.ohiolink.edu/!etd.send_file?accession=bgsu1151080979&amp;disposition=in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Auditioned and Non-Auditioned Ensembles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 863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9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Auditioned Ensemble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PROs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6248400" cy="395128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Option of creating a balanced ensemble</a:t>
            </a:r>
          </a:p>
          <a:p>
            <a:pPr marL="118872" indent="0">
              <a:buNone/>
            </a:pPr>
            <a:endParaRPr lang="en-US" sz="4400" dirty="0" smtClean="0"/>
          </a:p>
          <a:p>
            <a:r>
              <a:rPr lang="en-US" sz="4400" dirty="0" smtClean="0"/>
              <a:t>Separates groups by ability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0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Auditioned Ensemble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0410" y="1805236"/>
            <a:ext cx="176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CONS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912136"/>
            <a:ext cx="7467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Separation by ability could create an unwanted </a:t>
            </a:r>
            <a:r>
              <a:rPr lang="en-US" sz="4400" dirty="0" smtClean="0"/>
              <a:t>hierarchy</a:t>
            </a:r>
          </a:p>
          <a:p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/>
              <a:t>Students attribute success to musical ability, and not 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1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" y="0"/>
            <a:ext cx="9067800" cy="746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1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Motivation….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95600" y="3733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Achievement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1550643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Motivation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57912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Self-Esteem</a:t>
            </a:r>
            <a:endParaRPr lang="en-US" sz="4800" dirty="0"/>
          </a:p>
        </p:txBody>
      </p:sp>
      <p:sp>
        <p:nvSpPr>
          <p:cNvPr id="5" name="Down Arrow 4"/>
          <p:cNvSpPr/>
          <p:nvPr/>
        </p:nvSpPr>
        <p:spPr>
          <a:xfrm>
            <a:off x="4114800" y="2667000"/>
            <a:ext cx="5715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31964" y="4648200"/>
            <a:ext cx="5715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Create ensembles based on grade level</a:t>
            </a:r>
          </a:p>
          <a:p>
            <a:r>
              <a:rPr lang="en-US" sz="4400" dirty="0" smtClean="0"/>
              <a:t>Mix ensembles so the all have balanced sounds and similar abilities</a:t>
            </a:r>
          </a:p>
          <a:p>
            <a:r>
              <a:rPr lang="en-US" sz="4400" dirty="0" smtClean="0"/>
              <a:t>Audition ensemble, but use rotating seating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813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Daniel, Justine R. </a:t>
            </a:r>
            <a:r>
              <a:rPr lang="en-US" dirty="0">
                <a:hlinkClick r:id="rId2"/>
              </a:rPr>
              <a:t>https://etd.ohiolink.edu/!</a:t>
            </a:r>
            <a:r>
              <a:rPr lang="en-US" dirty="0" smtClean="0">
                <a:hlinkClick r:id="rId2"/>
              </a:rPr>
              <a:t>etd.send_file?accession=bgsu1151080979&amp;disposition=inline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3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310</TotalTime>
  <Words>115</Words>
  <Application>Microsoft Macintosh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Auditioned and Non-Auditioned Ensembles</vt:lpstr>
      <vt:lpstr>The Auditioned Ensemble</vt:lpstr>
      <vt:lpstr>Auditioned Ensemble</vt:lpstr>
      <vt:lpstr>PowerPoint Presentation</vt:lpstr>
      <vt:lpstr>Motivation….</vt:lpstr>
      <vt:lpstr>Alternatives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Auditioned and Non-auditioned Ensembles</dc:title>
  <dc:creator>Michelle Schueneman</dc:creator>
  <cp:lastModifiedBy>Mitchell Robinson</cp:lastModifiedBy>
  <cp:revision>9</cp:revision>
  <dcterms:created xsi:type="dcterms:W3CDTF">2015-07-13T14:50:26Z</dcterms:created>
  <dcterms:modified xsi:type="dcterms:W3CDTF">2015-07-17T17:14:46Z</dcterms:modified>
</cp:coreProperties>
</file>