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July 17,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July 17,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385921-A91A-409C-921C-0E0EC1E750EC}" type="datetime2">
              <a:rPr lang="en-US" smtClean="0"/>
              <a:t>Friday, July 17,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assessmentconsortium.org/maeia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10785424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I’m on board, now what?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Assessment,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0865" y="685801"/>
            <a:ext cx="7543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 vs. Them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2640" y="2098676"/>
            <a:ext cx="6096000" cy="365759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New teachers vs. seasoned teachers</a:t>
            </a:r>
          </a:p>
          <a:p>
            <a:pPr>
              <a:buFontTx/>
              <a:buChar char="-"/>
            </a:pPr>
            <a:r>
              <a:rPr lang="en-US" dirty="0" smtClean="0"/>
              <a:t>Classroom subjects vs. special subjects</a:t>
            </a:r>
          </a:p>
          <a:p>
            <a:pPr>
              <a:buFontTx/>
              <a:buChar char="-"/>
            </a:pPr>
            <a:r>
              <a:rPr lang="en-US" dirty="0" smtClean="0"/>
              <a:t>Administration vs. teachers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4" name="Picture 3" descr="f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4283074"/>
            <a:ext cx="4781550" cy="19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change the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Instead of fighting or simply “playing the game,” let’s use valid and reliable assessment tools that further our profession and our teaching!</a:t>
            </a:r>
          </a:p>
          <a:p>
            <a:pPr lvl="1"/>
            <a:r>
              <a:rPr lang="en-US" sz="3200" i="1" dirty="0" smtClean="0"/>
              <a:t>See Kristen’s presentation from Monday for even more information </a:t>
            </a:r>
            <a:r>
              <a:rPr lang="en-US" sz="3200" i="1" dirty="0" smtClean="0">
                <a:sym typeface="Wingdings"/>
              </a:rPr>
              <a:t> </a:t>
            </a:r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26973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“I’m on board, now what?”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MAEIA project is in action now in the State of Michigan and has been for a few years. </a:t>
            </a:r>
          </a:p>
        </p:txBody>
      </p:sp>
      <p:pic>
        <p:nvPicPr>
          <p:cNvPr id="4" name="Picture 3" descr="MAEIA_LOGO_4color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336800"/>
            <a:ext cx="215900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explore…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Video </a:t>
            </a:r>
            <a:r>
              <a:rPr lang="en-US" dirty="0"/>
              <a:t>introduction- </a:t>
            </a:r>
            <a:r>
              <a:rPr lang="en-US" u="sng" dirty="0">
                <a:hlinkClick r:id="rId2"/>
              </a:rPr>
              <a:t>https://vimeo.com/107854249</a:t>
            </a:r>
            <a:r>
              <a:rPr lang="en-US" dirty="0"/>
              <a:t> </a:t>
            </a:r>
            <a:endParaRPr lang="en-US" dirty="0" smtClean="0"/>
          </a:p>
          <a:p>
            <a:pPr marL="342900" lvl="2">
              <a:buClr>
                <a:schemeClr val="accent1"/>
              </a:buClr>
              <a:buFontTx/>
              <a:buChar char="-"/>
            </a:pPr>
            <a:r>
              <a:rPr lang="en-US" dirty="0" smtClean="0"/>
              <a:t>Website- </a:t>
            </a:r>
            <a:r>
              <a:rPr lang="en-US" u="sng" dirty="0">
                <a:hlinkClick r:id="rId3"/>
              </a:rPr>
              <a:t>http://www.michiganassessmentconsortium.org/maeia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7-13 at 3.54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47" y="1879600"/>
            <a:ext cx="5102003" cy="28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K-8 field testing: 2015-2016 school year</a:t>
            </a:r>
          </a:p>
          <a:p>
            <a:r>
              <a:rPr lang="en-US" dirty="0" smtClean="0"/>
              <a:t>Get a sneak peek at future assessments and provide feedback to make sure that they are kid and teacher friendly!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Stop fighting and “playing the game,” help change the system from within!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49</TotalTime>
  <Words>175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Assessment, Part 2</vt:lpstr>
      <vt:lpstr>Us vs. Them</vt:lpstr>
      <vt:lpstr>Let’s change the climate</vt:lpstr>
      <vt:lpstr>“I’m on board, now what?”</vt:lpstr>
      <vt:lpstr>Let’s explore…</vt:lpstr>
      <vt:lpstr>How can I get involved?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Assessment, Part 2</dc:title>
  <dc:creator>Abby Lewis-Lakin</dc:creator>
  <cp:lastModifiedBy>Mitchell Robinson</cp:lastModifiedBy>
  <cp:revision>6</cp:revision>
  <dcterms:created xsi:type="dcterms:W3CDTF">2015-07-13T19:39:02Z</dcterms:created>
  <dcterms:modified xsi:type="dcterms:W3CDTF">2015-07-17T17:29:02Z</dcterms:modified>
</cp:coreProperties>
</file>