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24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authors/l/lord_acton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 BOOSTER CLUBS: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Purpose, advantages, and starting one</a:t>
            </a:r>
          </a:p>
          <a:p>
            <a:endParaRPr lang="en-US" dirty="0"/>
          </a:p>
          <a:p>
            <a:r>
              <a:rPr lang="en-US" dirty="0" smtClean="0"/>
              <a:t>A Lightning talk by</a:t>
            </a:r>
          </a:p>
          <a:p>
            <a:r>
              <a:rPr lang="en-US" dirty="0" smtClean="0"/>
              <a:t>James D. Jones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7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time and attention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8" y="2141538"/>
            <a:ext cx="6488288" cy="3649662"/>
          </a:xfrm>
        </p:spPr>
      </p:pic>
    </p:spTree>
    <p:extLst>
      <p:ext uri="{BB962C8B-B14F-4D97-AF65-F5344CB8AC3E}">
        <p14:creationId xmlns:p14="http://schemas.microsoft.com/office/powerpoint/2010/main" val="35552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booster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ARE THEY?</a:t>
            </a:r>
          </a:p>
          <a:p>
            <a:r>
              <a:rPr lang="en-US" dirty="0" smtClean="0"/>
              <a:t>A group of concerned individuals working together for the betterment of a Music Program</a:t>
            </a:r>
          </a:p>
          <a:p>
            <a:r>
              <a:rPr lang="en-US" dirty="0" smtClean="0"/>
              <a:t>In other words……..Parents and other Adults who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789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Building an advocacy base for your students</a:t>
            </a:r>
          </a:p>
          <a:p>
            <a:r>
              <a:rPr lang="en-US" sz="2800" dirty="0" smtClean="0"/>
              <a:t>Building a support system for your program</a:t>
            </a:r>
          </a:p>
          <a:p>
            <a:r>
              <a:rPr lang="en-US" sz="2800" dirty="0" smtClean="0"/>
              <a:t>Building relationships with students and parents</a:t>
            </a:r>
          </a:p>
          <a:p>
            <a:r>
              <a:rPr lang="en-US" sz="2800" dirty="0" smtClean="0"/>
              <a:t>So many things to do, so little time, and only one of you!</a:t>
            </a:r>
          </a:p>
        </p:txBody>
      </p:sp>
    </p:spTree>
    <p:extLst>
      <p:ext uri="{BB962C8B-B14F-4D97-AF65-F5344CB8AC3E}">
        <p14:creationId xmlns:p14="http://schemas.microsoft.com/office/powerpoint/2010/main" val="69650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story………..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5" y="2679890"/>
            <a:ext cx="5943600" cy="36290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95" y="2679890"/>
            <a:ext cx="6065619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Draft a Constitution</a:t>
            </a:r>
          </a:p>
          <a:p>
            <a:r>
              <a:rPr lang="en-US" dirty="0" smtClean="0"/>
              <a:t>You don’t have to re-invent the wheel,  find one online and retrofit it to your needs and specifications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2. Have a meeting</a:t>
            </a:r>
          </a:p>
          <a:p>
            <a:r>
              <a:rPr lang="en-US" sz="2400" dirty="0" smtClean="0"/>
              <a:t>Outline your goals and objectives</a:t>
            </a:r>
          </a:p>
          <a:p>
            <a:r>
              <a:rPr lang="en-US" sz="2400" dirty="0" smtClean="0"/>
              <a:t>Nominate and Select Officers (according to your Constitution)</a:t>
            </a:r>
          </a:p>
          <a:p>
            <a:r>
              <a:rPr lang="en-US" sz="2400" dirty="0" smtClean="0"/>
              <a:t>Have food at the meeting </a:t>
            </a:r>
          </a:p>
          <a:p>
            <a:r>
              <a:rPr lang="en-US" sz="2400" dirty="0" smtClean="0"/>
              <a:t>(If you feed them, they will come)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97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 (continued)…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3. Set up committees</a:t>
            </a:r>
          </a:p>
          <a:p>
            <a:r>
              <a:rPr lang="en-US" sz="2800" dirty="0" smtClean="0"/>
              <a:t>Uniform</a:t>
            </a:r>
          </a:p>
          <a:p>
            <a:r>
              <a:rPr lang="en-US" sz="2800" dirty="0" smtClean="0"/>
              <a:t>Chaperone</a:t>
            </a:r>
          </a:p>
          <a:p>
            <a:r>
              <a:rPr lang="en-US" sz="2800" dirty="0" smtClean="0"/>
              <a:t>Public Relations</a:t>
            </a:r>
          </a:p>
          <a:p>
            <a:r>
              <a:rPr lang="en-US" sz="2800" dirty="0" smtClean="0"/>
              <a:t>Audio/Visual</a:t>
            </a:r>
          </a:p>
          <a:p>
            <a:r>
              <a:rPr lang="en-US" sz="2800" dirty="0" smtClean="0"/>
              <a:t>Fundraising </a:t>
            </a:r>
          </a:p>
          <a:p>
            <a:r>
              <a:rPr lang="en-US" sz="2800" dirty="0" smtClean="0"/>
              <a:t>And many, many, more…..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07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4. Give a questionnaire</a:t>
            </a:r>
          </a:p>
          <a:p>
            <a:r>
              <a:rPr lang="en-US" sz="2400" dirty="0" smtClean="0"/>
              <a:t>Show parents where they can help</a:t>
            </a:r>
          </a:p>
          <a:p>
            <a:r>
              <a:rPr lang="en-US" sz="2400" dirty="0" smtClean="0"/>
              <a:t>Some may have special talents/skills or have a music background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5. Apply for a 501 (c) (3)</a:t>
            </a:r>
          </a:p>
          <a:p>
            <a:r>
              <a:rPr lang="en-US" sz="2400" dirty="0" smtClean="0"/>
              <a:t>Non-profit organization</a:t>
            </a:r>
          </a:p>
          <a:p>
            <a:r>
              <a:rPr lang="en-US" sz="2400" dirty="0" smtClean="0"/>
              <a:t>Tax exempt status</a:t>
            </a:r>
          </a:p>
          <a:p>
            <a:r>
              <a:rPr lang="en-US" sz="2400" dirty="0" smtClean="0"/>
              <a:t>Allows you to accept large donations from corporations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13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for…..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Empower your parents, but don’t relinquish your authority</a:t>
            </a:r>
          </a:p>
          <a:p>
            <a:r>
              <a:rPr lang="en-US" sz="2400" dirty="0"/>
              <a:t>Power tends to corrupt and absolute power corrupts </a:t>
            </a:r>
            <a:r>
              <a:rPr lang="en-US" sz="2400" dirty="0" smtClean="0"/>
              <a:t>absolutely. (</a:t>
            </a:r>
            <a:r>
              <a:rPr lang="en-US" sz="2400" dirty="0" smtClean="0">
                <a:hlinkClick r:id="rId2"/>
              </a:rPr>
              <a:t>Lord Acton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Always remember, the onus of responsibility falls squarely on your shoulders.</a:t>
            </a:r>
          </a:p>
          <a:p>
            <a:r>
              <a:rPr lang="en-US" sz="2400" dirty="0" smtClean="0"/>
              <a:t>IT’S YOUR PROGRAM……..YOU HAVE THE FINAL SAY!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2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all goes well……….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8" y="2068640"/>
            <a:ext cx="5599768" cy="4422311"/>
          </a:xfrm>
        </p:spPr>
      </p:pic>
    </p:spTree>
    <p:extLst>
      <p:ext uri="{BB962C8B-B14F-4D97-AF65-F5344CB8AC3E}">
        <p14:creationId xmlns:p14="http://schemas.microsoft.com/office/powerpoint/2010/main" val="194040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173</TotalTime>
  <Words>321</Words>
  <Application>Microsoft Macintosh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Celestial</vt:lpstr>
      <vt:lpstr>MUSIC BOOSTER CLUBS:</vt:lpstr>
      <vt:lpstr>Music booster clubs</vt:lpstr>
      <vt:lpstr>WHY Have One?</vt:lpstr>
      <vt:lpstr>Here’s a story………..</vt:lpstr>
      <vt:lpstr>How To Start….</vt:lpstr>
      <vt:lpstr>How to start (continued)…</vt:lpstr>
      <vt:lpstr>How To Start (Continued)</vt:lpstr>
      <vt:lpstr>Things to watch for…..</vt:lpstr>
      <vt:lpstr>If all goes well……….</vt:lpstr>
      <vt:lpstr>THANK YOU For Your time and attention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BOOSTER CLUBS:</dc:title>
  <dc:creator>James 8 Jones - Frederick Douglass HS</dc:creator>
  <cp:lastModifiedBy>Mitchell Robinson</cp:lastModifiedBy>
  <cp:revision>8</cp:revision>
  <dcterms:created xsi:type="dcterms:W3CDTF">2015-07-14T13:50:38Z</dcterms:created>
  <dcterms:modified xsi:type="dcterms:W3CDTF">2015-07-17T17:29:59Z</dcterms:modified>
</cp:coreProperties>
</file>